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slides/slide19.xml" Type="http://schemas.openxmlformats.org/officeDocument/2006/relationships/slide" Id="rId24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74417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Welcome Back to School 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631099" x="685800"/>
            <a:ext cy="993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and</a:t>
            </a:r>
          </a:p>
          <a:p>
            <a:pPr>
              <a:spcBef>
                <a:spcPts val="0"/>
              </a:spcBef>
              <a:buNone/>
            </a:pPr>
            <a:r>
              <a:rPr b="1" lang="en"/>
              <a:t>Welcome to Mrs. Romero’s Computer Class!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1575" x="7347800"/>
            <a:ext cy="1837524" cx="14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POP QUIZ!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Do You remember the classroom rules?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107200" x="3880800"/>
            <a:ext cy="1619250" cx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do you do during a fire drill?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A.  Run to the door.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B.  Turn off the computer.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C.  Leave quickly and quietly using the route the teacher has given you.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1941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C. Leave quickly and quietly using the route the teacher has given you.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Which is not a computer lab rule?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A.  Stay on your class website.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B. Print all your work.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C. Respect others.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B.  Print all your work.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you have a question, you should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A.  Raise your hand and wait quietly.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B.  Leave your seat and come ask me the question.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C. Shout the question out for all the class to hear.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A.  Raise your hand and wait quietly.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you get three strikes: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A.  You will get to keep working at the computer.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B. You will get a prize.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C. You will have to take a break from working on the computer.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answer is: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C. You will have to take a break from working on the computer.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YOU PASSED THE QUIZ!!!!!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537553"/>
            <a:ext cy="3514325" cx="4465073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y="1651825" x="5285825"/>
            <a:ext cy="2796299" cx="32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Time for computer learning and fun. It will be a great year!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Classroom Rules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Listen and follow directions. 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Respect others. 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Stay on your class website.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Do NOT visit sites not on your class page. 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Stay in your seat. 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You may help those next to you with your voice but not your hands. Only touch your own computer and mouse. 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0100" x="6265100"/>
            <a:ext cy="2555525" cx="255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Give Me 5!!!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When you hear the bell or when lights flicker,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Stop what you are doing.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Eyes are on the teacher.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Ears are listening.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Hands and feet are still.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Lips are closed.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68350" x="6211437"/>
            <a:ext cy="2857500" cx="221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 Patient!!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When you have a question, raise your hand and wait for me to come to help you. Do not leave your seat to come get me. I am excited to help each of you but you will sometimes have to wait your turn.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y="645600" x="5516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en"/>
              <a:t>Print only with permission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08462" x="2930875"/>
            <a:ext cy="2390775" cx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During a Fire Drill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Do not turn off computers.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Push your chair in when leaving. Why?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Leave quickly and quietly using the route the teacher gives to you.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No talking!!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863375" x="5577000"/>
            <a:ext cy="2203449" cx="316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will we learn this year?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different parts of the computer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How to use a computer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How to use different computer programs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How computers help us learn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Internet Safety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Computers are fun 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60900" x="6412975"/>
            <a:ext cy="2382599" cx="238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146978" x="398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 Strikes and You’re Out!!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1st time warning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2nd time warning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3rd time- break from the computer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38325" x="6237450"/>
            <a:ext cy="2254924" cx="239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you leave the lab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Exit programs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Make sure your workspace is the way you found it- neat and organized.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Put away headphones. </a:t>
            </a:r>
          </a:p>
          <a:p>
            <a:pPr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Wait quietly at your seats until dismissed.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