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920604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2329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3879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5003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02568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1331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8999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2715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7539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0295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2282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0315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0444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851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1432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1472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4181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2017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094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155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www.youtube.com/watch?v=ddvTFgzkS5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74417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Welcome Back to School 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631099"/>
            <a:ext cx="7772400" cy="99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/>
              <a:t>and</a:t>
            </a:r>
          </a:p>
          <a:p>
            <a:pPr>
              <a:spcBef>
                <a:spcPts val="0"/>
              </a:spcBef>
              <a:buNone/>
            </a:pPr>
            <a:r>
              <a:rPr lang="en" b="1"/>
              <a:t>Welcome to Mrs. Romero’s Computer Class!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7800" y="141575"/>
            <a:ext cx="1481500" cy="1837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POP QUIZ!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Do You remember the classroom rules?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0800" y="3107200"/>
            <a:ext cx="1524000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 you do during a fire drill?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A.  Run to the door.</a:t>
            </a:r>
          </a:p>
          <a:p>
            <a:pPr rtl="0">
              <a:spcBef>
                <a:spcPts val="0"/>
              </a:spcBef>
              <a:buNone/>
            </a:pPr>
            <a:endParaRPr dirty="0" smtClean="0"/>
          </a:p>
          <a:p>
            <a:pPr rtl="0">
              <a:spcBef>
                <a:spcPts val="0"/>
              </a:spcBef>
              <a:buNone/>
            </a:pPr>
            <a:r>
              <a:rPr lang="en" dirty="0" smtClean="0"/>
              <a:t>B.  Turn off the computer.</a:t>
            </a:r>
          </a:p>
          <a:p>
            <a:pPr rtl="0">
              <a:spcBef>
                <a:spcPts val="0"/>
              </a:spcBef>
              <a:buNone/>
            </a:pPr>
            <a:endParaRPr dirty="0" smtClean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C.  Leave quickly and quietly using the route the teacher has given you.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1941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answer is: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endParaRPr dirty="0"/>
          </a:p>
          <a:p>
            <a:pPr algn="ctr" rtl="0">
              <a:spcBef>
                <a:spcPts val="0"/>
              </a:spcBef>
              <a:buNone/>
            </a:pPr>
            <a:endParaRPr dirty="0"/>
          </a:p>
          <a:p>
            <a:pPr algn="ctr">
              <a:spcBef>
                <a:spcPts val="0"/>
              </a:spcBef>
              <a:buNone/>
            </a:pPr>
            <a:r>
              <a:rPr lang="en" smtClean="0"/>
              <a:t>C. Leave </a:t>
            </a:r>
            <a:r>
              <a:rPr lang="en" dirty="0"/>
              <a:t>quickly and quietly using the route the teacher has given you.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Which is not a computer lab rule?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A.  Stay on your class website.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B. Print all your work.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C. Respect others.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answer is: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B.  Print all your work.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If you have a question, you should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A.  Raise your hand and wait quietly.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dirty="0"/>
              <a:t>B.  Leave your seat and come ask me the question.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answer is: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A.  Raise your hand and wait quietly.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518160" y="1778746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What will happen if you get three strikes?</a:t>
            </a:r>
            <a:endParaRPr lang="e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3832" y="2419252"/>
            <a:ext cx="2389839" cy="2255716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answer is: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C. You will have to take a break from working on the computer.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YOU PASSED THE QUIZ!!!!!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5285825" y="1651825"/>
            <a:ext cx="3244799" cy="279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Time for computer learning and fun. It will be a great year!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0" y="1574605"/>
            <a:ext cx="3210001" cy="2950738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Classroom Rules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Listen and follow directions. 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Respect others. 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Stay on your class website.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Do NOT visit sites not on your class page. 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Stay in your seat. 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You may help those next to you with your voice but not your hands. Only touch your own computer and mouse. 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5100" y="140100"/>
            <a:ext cx="2555525" cy="255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informational video!</a:t>
            </a:r>
            <a:endParaRPr lang="en-US" dirty="0"/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157287"/>
            <a:ext cx="228600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02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Give Me 5!!!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When you hear the bell or when lights flicker,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Stop what you are doing.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Eyes are on the teacher.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Ears are listening.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Hands and feet are still.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Lips are closed.</a:t>
            </a:r>
          </a:p>
        </p:txBody>
      </p:sp>
      <p:pic>
        <p:nvPicPr>
          <p:cNvPr id="39" name="Shape 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437" y="2068350"/>
            <a:ext cx="2219325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 Patient!!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When you have a question, raise your hand and wait for me to come to help you. Do not leave your seat to come get me. I am excited to help each of you but you will sometimes have to wait your turn.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551600" y="6456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/>
              <a:t>Print only with permission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0875" y="2308462"/>
            <a:ext cx="2857500" cy="239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During a Fire Drill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Do not turn off computers.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Push your chair in when leaving. Why?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Leave quickly and quietly using the route the teacher gives to you.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No talking!!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7000" y="2863375"/>
            <a:ext cx="3165875" cy="2203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will we learn this year?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The different parts of the computer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How to use a computer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How to use different computer programs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How computers help us learn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Internet Safety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Computers are fun 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2975" y="2760900"/>
            <a:ext cx="2382599" cy="2382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98200" y="146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3 Strikes and You’re Out!!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1st time warning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2nd time warning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3rd time- break from the computer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7450" y="2738325"/>
            <a:ext cx="2390349" cy="2254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When you leave the lab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Exit programs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Make sure your workspace is the way you found it- neat and organized.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Put away headphones. 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Wait quietly at your seats until dismissed.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481</Words>
  <Application>Microsoft Office PowerPoint</Application>
  <PresentationFormat>On-screen Show (16:9)</PresentationFormat>
  <Paragraphs>80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Courier New</vt:lpstr>
      <vt:lpstr>light-gradient</vt:lpstr>
      <vt:lpstr>Welcome Back to School </vt:lpstr>
      <vt:lpstr>Classroom Rules</vt:lpstr>
      <vt:lpstr>Give Me 5!!!</vt:lpstr>
      <vt:lpstr>Be Patient!!</vt:lpstr>
      <vt:lpstr>PowerPoint Presentation</vt:lpstr>
      <vt:lpstr>During a Fire Drill</vt:lpstr>
      <vt:lpstr>What will we learn this year?</vt:lpstr>
      <vt:lpstr>3 Strikes and You’re Out!!</vt:lpstr>
      <vt:lpstr>When you leave the lab</vt:lpstr>
      <vt:lpstr>POP QUIZ!</vt:lpstr>
      <vt:lpstr>What do you do during a fire drill?</vt:lpstr>
      <vt:lpstr>The answer is:</vt:lpstr>
      <vt:lpstr>Which is not a computer lab rule?</vt:lpstr>
      <vt:lpstr>The answer is:</vt:lpstr>
      <vt:lpstr>If you have a question, you should</vt:lpstr>
      <vt:lpstr>The answer is:</vt:lpstr>
      <vt:lpstr>What will happen if you get three strikes?</vt:lpstr>
      <vt:lpstr>The answer is:</vt:lpstr>
      <vt:lpstr>YOU PASSED THE QUIZ!!!!!</vt:lpstr>
      <vt:lpstr>One last informational video!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 to School</dc:title>
  <dc:creator>Joanne</dc:creator>
  <cp:lastModifiedBy>Joanne Romero</cp:lastModifiedBy>
  <cp:revision>4</cp:revision>
  <dcterms:modified xsi:type="dcterms:W3CDTF">2018-09-10T15:24:59Z</dcterms:modified>
</cp:coreProperties>
</file>